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198BD-7F04-DFEE-E3FF-5D97D829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5238064-263E-E959-43F7-B1DA36E1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4E42-0E6E-45DA-966A-08B89C771083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1841E5-455B-8136-4B91-83BBBEA0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BA7A71-1F28-9A45-F144-0E599006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3944-A958-46CB-AB54-1E55C60BC2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5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55450E-CC94-43EE-2977-9BD83B64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B995F3-9CC2-0D1E-0F68-E247501F7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458203-4EC8-8F60-5841-40DBC8222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4E42-0E6E-45DA-966A-08B89C771083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A6A3C0-EE93-2E5D-9E06-97CCA8C1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9AEAA9-0F48-F22E-07E1-F46822DA6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3944-A958-46CB-AB54-1E55C60BC2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12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99515B-9053-2FCB-B05B-F238BB16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5DD2D4-CD17-B9E3-FCA0-E4579DB3B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546E81-84E7-BC92-A649-E2884E66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C7ECD4-6338-E52D-5F20-1189616B5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9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211D45-0804-F02A-CCAD-D9D5F82B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FF2C40-0E1D-6FBF-E709-34C977BB1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6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B8D903-88F9-8017-7790-A1802BEF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CBBEAF-80FE-A637-32AE-DD5B5D745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A70EAB-D39C-ED58-CDAB-E61DFAC6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80B63B-8064-B7ED-EAA7-90A0FAA60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2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21BA52-F1DC-B18C-9E81-510CA31F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478CDB-B17A-E76F-AB4A-CE051F659E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8FD611-B4C1-B912-F85C-E936F60B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680DAB-A672-439E-2567-9689025BC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C9DEBE-B74D-CD32-E8B1-AF3F04DB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17BD59-725B-897A-14E5-F950C9C75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6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6B4722-35FF-5847-D41E-C7DA93F0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932143-8B80-2550-4281-4C0D9CF92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A20A43-F967-7F06-C467-5BA6765D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22A5F5-BD4A-5D0B-AED1-4F28756E80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3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5AE776-948E-1A45-4DB8-177DA916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5778DB-9777-FA93-1A75-71D3304711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B22342-C29A-BA59-7C13-B5BB1F62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3E22AD-D3D0-9969-044C-A46675E5E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BC9AD7-DF01-2380-1EE6-7EFF14FD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A6A0BA-4137-26B7-9FE5-2021535BC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F44E69-B9F2-79CB-85C9-9F16608C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AB31D4-4469-6F51-1645-635538455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1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EADFD2-A9E0-A4A5-EF1D-245D1958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D244C1-8006-4E91-468E-A7C1B9A217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4F035B-44AA-B1E7-95B2-16B87F0C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1AB312-E825-5963-0516-609DCF465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5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C1B7DA-AB81-D264-0C36-E696A0F6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B91664-8D28-48BB-B9E5-1D1AD998D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466F91-C48B-0D86-6DB2-8D1A22B5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1378D7-01E1-63D0-EFCF-6CCE89A94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21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01B233-D412-B70F-AC0B-20C3A33A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ECE8B0-6156-BC4E-CD59-B3C743577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65F307-4AE3-473D-0EDD-9F368200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501602-E971-1961-66F1-D63212F84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8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DDE5E6-48C4-C17B-5C2B-F0AAA81F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FF0907-F174-C2FD-E319-D54A775FC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9DC6ED-27AF-9561-8934-C9798822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CC5F59-E24A-315D-E61D-A9D3BA99B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3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4EB52D-CBB5-740D-D4AF-01860A01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E19147-8C94-6F89-A071-F50509643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2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810E57-3A67-6F50-CEA5-F3FC96C1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971FEB-3D4D-2459-2544-2BE304A79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0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AD4243-63CC-D58C-BC59-DC40D183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6963EE-CCFA-3D7F-A555-6BA9565A6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B59914-8468-7044-6407-97CA8728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0001D3-1199-815F-EB32-811CBE099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8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FAC185-1F47-4888-9F03-0B8DB8BA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21AFD0-6EA0-7431-612A-BBC251843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48076FE-9D7F-15A5-EA2F-26CA131D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54B8B8-08B4-7CED-CB76-18D31B677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7BDD82-D48D-F6A8-30E3-AEB0A1EC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3C4C51-FB5C-601C-CDB6-841293BCC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22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2025-08-28T09:41:43Z</dcterms:created>
  <dcterms:modified xsi:type="dcterms:W3CDTF">2025-08-28T09:41:43Z</dcterms:modified>
</cp:coreProperties>
</file>